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8" r:id="rId3"/>
    <p:sldId id="270" r:id="rId4"/>
    <p:sldId id="282" r:id="rId5"/>
    <p:sldId id="257" r:id="rId6"/>
    <p:sldId id="287" r:id="rId7"/>
    <p:sldId id="258" r:id="rId8"/>
    <p:sldId id="283" r:id="rId9"/>
    <p:sldId id="259" r:id="rId10"/>
    <p:sldId id="284" r:id="rId11"/>
    <p:sldId id="286" r:id="rId12"/>
    <p:sldId id="281" r:id="rId13"/>
    <p:sldId id="266" r:id="rId14"/>
  </p:sldIdLst>
  <p:sldSz cx="1219835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Minion" panose="02000503070000020003" pitchFamily="2" charset="0"/>
      <p:regular r:id="rId21"/>
      <p:bold r:id="rId22"/>
      <p:italic r:id="rId23"/>
      <p:boldItalic r:id="rId24"/>
    </p:embeddedFont>
    <p:embeddedFont>
      <p:font typeface="Georgia" panose="02040502050405020303" pitchFamily="18" charset="0"/>
      <p:regular r:id="rId25"/>
      <p:bold r:id="rId26"/>
      <p:italic r:id="rId27"/>
      <p:boldItalic r:id="rId28"/>
    </p:embeddedFont>
  </p:embeddedFontLst>
  <p:custDataLst>
    <p:tags r:id="rId29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D00"/>
    <a:srgbClr val="001158"/>
    <a:srgbClr val="9EBA2E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6433" autoAdjust="0"/>
  </p:normalViewPr>
  <p:slideViewPr>
    <p:cSldViewPr>
      <p:cViewPr varScale="1">
        <p:scale>
          <a:sx n="104" d="100"/>
          <a:sy n="104" d="100"/>
        </p:scale>
        <p:origin x="270" y="132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-46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26" d="100"/>
          <a:sy n="126" d="100"/>
        </p:scale>
        <p:origin x="491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5DD7F-DE7D-480D-A0BF-2B327211D89A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1DA01-DB6F-4D4A-A359-07C8F065A6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641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26-11-2019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90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2ECD43-08E5-4945-BC4F-4857758E978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21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9EBA2E">
              <a:alpha val="70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rgbClr val="9EBA2E"/>
          </a:solidFill>
          <a:ln>
            <a:solidFill>
              <a:srgbClr val="AAAD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1300" y="3934610"/>
            <a:ext cx="5828311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smtClean="0"/>
              <a:t>Subtitel presentatie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6543376"/>
            <a:ext cx="2846250" cy="27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27" y="4653136"/>
            <a:ext cx="3215589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800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kst, 1/3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nl-NL" dirty="0" smtClean="0"/>
              <a:t>Opsomming</a:t>
            </a:r>
          </a:p>
          <a:p>
            <a:pPr lvl="1"/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wit</a:t>
            </a:r>
          </a:p>
          <a:p>
            <a:pPr lvl="4"/>
            <a:r>
              <a:rPr lang="nl-NL" dirty="0" smtClean="0"/>
              <a:t>Kopje geel</a:t>
            </a:r>
          </a:p>
          <a:p>
            <a:pPr lvl="5"/>
            <a:r>
              <a:rPr lang="nl-NL" dirty="0" smtClean="0"/>
              <a:t>Opsomming</a:t>
            </a:r>
          </a:p>
          <a:p>
            <a:pPr lvl="6"/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800" dirty="0" smtClean="0"/>
              <a:t>Leestekst</a:t>
            </a:r>
          </a:p>
          <a:p>
            <a:pPr lvl="8"/>
            <a:r>
              <a:rPr lang="nl-NL" dirty="0" smtClean="0"/>
              <a:t>Kopje wit</a:t>
            </a:r>
            <a:endParaRPr lang="nl-NL" dirty="0"/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tekst, 1/4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800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tekst, 1/2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800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rgbClr val="9EBA2E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afsluiting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6543376"/>
            <a:ext cx="2846250" cy="27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27" y="4653136"/>
            <a:ext cx="3215589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800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rgbClr val="00115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nl-NL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04662" y="6453336"/>
            <a:ext cx="508726" cy="4046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nl-NL" sz="1400" b="1" smtClean="0">
                <a:solidFill>
                  <a:schemeClr val="bg1"/>
                </a:solidFill>
              </a:defRPr>
            </a:lvl1pPr>
          </a:lstStyle>
          <a:p>
            <a:fld id="{21272068-81DC-4C45-9305-5AD5E2019168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4" name="Tijdelijke aanduiding voor dianummer 5"/>
          <p:cNvSpPr txBox="1">
            <a:spLocks/>
          </p:cNvSpPr>
          <p:nvPr userDrawn="1"/>
        </p:nvSpPr>
        <p:spPr>
          <a:xfrm>
            <a:off x="9177763" y="6453336"/>
            <a:ext cx="2744787" cy="416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B90D95B-2DCA-4A8C-818D-5010775FDD58}" type="slidenum">
              <a:rPr lang="nl-NL" smtClean="0">
                <a:solidFill>
                  <a:schemeClr val="bg1"/>
                </a:solidFill>
              </a:rPr>
              <a:pPr/>
              <a:t>‹nr.›</a:t>
            </a:fld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65" r:id="rId4"/>
    <p:sldLayoutId id="2147483661" r:id="rId5"/>
    <p:sldLayoutId id="2147483666" r:id="rId6"/>
    <p:sldLayoutId id="2147483670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Naam</a:t>
            </a:r>
            <a:endParaRPr lang="nl-NL" dirty="0"/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Lege</a:t>
            </a:r>
            <a:r>
              <a:rPr lang="en-US" dirty="0" smtClean="0"/>
              <a:t> slide van </a:t>
            </a:r>
            <a:r>
              <a:rPr lang="en-US" dirty="0" err="1" smtClean="0"/>
              <a:t>voorbeeld</a:t>
            </a:r>
            <a:r>
              <a:rPr lang="en-US" dirty="0" smtClean="0"/>
              <a:t> 4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41830312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Voorbeeld</a:t>
            </a:r>
            <a:r>
              <a:rPr lang="en-US" dirty="0" smtClean="0"/>
              <a:t> 5 – </a:t>
            </a: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beeld</a:t>
            </a:r>
            <a:endParaRPr lang="nl-NL" dirty="0"/>
          </a:p>
        </p:txBody>
      </p:sp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83" b="137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4518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Lege</a:t>
            </a:r>
            <a:r>
              <a:rPr lang="en-US" dirty="0" smtClean="0"/>
              <a:t> slide van </a:t>
            </a:r>
            <a:r>
              <a:rPr lang="en-US" dirty="0" err="1" smtClean="0"/>
              <a:t>voorbeeld</a:t>
            </a:r>
            <a:r>
              <a:rPr lang="en-US" dirty="0" smtClean="0"/>
              <a:t> 5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0001340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198349" cy="4521941"/>
          </a:xfrm>
        </p:spPr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68358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</a:t>
            </a:r>
            <a:r>
              <a:rPr lang="en-US" dirty="0" err="1" smtClean="0"/>
              <a:t>geleide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Er zijn 5 basisslides voor een </a:t>
            </a:r>
            <a:r>
              <a:rPr lang="nl-NL" sz="2000" dirty="0" err="1" smtClean="0"/>
              <a:t>powerpointpresentatie</a:t>
            </a:r>
            <a:r>
              <a:rPr lang="nl-NL" sz="2000" dirty="0" smtClean="0"/>
              <a:t> voor FGW (met groen als faculteitskleur):</a:t>
            </a:r>
            <a:endParaRPr lang="nl-NL" sz="2000" dirty="0"/>
          </a:p>
          <a:p>
            <a:r>
              <a:rPr lang="en-US" dirty="0"/>
              <a:t>met </a:t>
            </a:r>
            <a:r>
              <a:rPr lang="en-US" dirty="0" err="1" smtClean="0"/>
              <a:t>alleen</a:t>
            </a:r>
            <a:r>
              <a:rPr lang="en-US" dirty="0" smtClean="0"/>
              <a:t> kop </a:t>
            </a:r>
            <a:r>
              <a:rPr lang="en-US" dirty="0"/>
              <a:t>+ </a:t>
            </a:r>
            <a:r>
              <a:rPr lang="en-US" dirty="0" err="1"/>
              <a:t>tekst</a:t>
            </a:r>
            <a:r>
              <a:rPr lang="en-US" dirty="0"/>
              <a:t> 		</a:t>
            </a:r>
            <a:r>
              <a:rPr lang="en-US" dirty="0" smtClean="0"/>
              <a:t>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</a:t>
            </a:r>
            <a:r>
              <a:rPr lang="en-US" dirty="0" smtClean="0"/>
              <a:t>1)</a:t>
            </a:r>
            <a:endParaRPr lang="en-US" dirty="0"/>
          </a:p>
          <a:p>
            <a:r>
              <a:rPr lang="nl-NL" dirty="0" smtClean="0"/>
              <a:t>met </a:t>
            </a:r>
            <a:r>
              <a:rPr lang="nl-NL" dirty="0"/>
              <a:t>2/3 tekst en 1/3 </a:t>
            </a:r>
            <a:r>
              <a:rPr lang="nl-NL" dirty="0" smtClean="0"/>
              <a:t>beeld	</a:t>
            </a:r>
            <a:r>
              <a:rPr lang="en-US" dirty="0"/>
              <a:t>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2</a:t>
            </a:r>
            <a:r>
              <a:rPr lang="en-US" dirty="0" smtClean="0"/>
              <a:t>)</a:t>
            </a:r>
            <a:endParaRPr lang="nl-NL" dirty="0"/>
          </a:p>
          <a:p>
            <a:r>
              <a:rPr lang="nl-NL" dirty="0" smtClean="0"/>
              <a:t>met </a:t>
            </a:r>
            <a:r>
              <a:rPr lang="nl-NL" dirty="0"/>
              <a:t>3/4 tekst en 1/4 beeld </a:t>
            </a:r>
            <a:r>
              <a:rPr lang="nl-NL" dirty="0" smtClean="0"/>
              <a:t>	</a:t>
            </a:r>
            <a:r>
              <a:rPr lang="en-US" dirty="0" smtClean="0"/>
              <a:t>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3</a:t>
            </a:r>
            <a:r>
              <a:rPr lang="en-US" dirty="0" smtClean="0"/>
              <a:t>)</a:t>
            </a:r>
            <a:endParaRPr lang="nl-NL" dirty="0"/>
          </a:p>
          <a:p>
            <a:r>
              <a:rPr lang="en-US" dirty="0"/>
              <a:t>met 1/2 </a:t>
            </a:r>
            <a:r>
              <a:rPr lang="en-US" dirty="0" err="1"/>
              <a:t>tekst</a:t>
            </a:r>
            <a:r>
              <a:rPr lang="en-US" dirty="0"/>
              <a:t> en 1/2 </a:t>
            </a:r>
            <a:r>
              <a:rPr lang="en-US" dirty="0" err="1" smtClean="0"/>
              <a:t>beeld</a:t>
            </a:r>
            <a:r>
              <a:rPr lang="en-US" dirty="0" smtClean="0"/>
              <a:t>	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/>
              <a:t>voorbeeld</a:t>
            </a:r>
            <a:r>
              <a:rPr lang="en-US" dirty="0"/>
              <a:t> </a:t>
            </a:r>
            <a:r>
              <a:rPr lang="en-US" dirty="0" smtClean="0"/>
              <a:t>4)</a:t>
            </a:r>
            <a:endParaRPr lang="en-US" dirty="0"/>
          </a:p>
          <a:p>
            <a:r>
              <a:rPr lang="en-US" dirty="0"/>
              <a:t> kop +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 smtClean="0"/>
              <a:t>beeld</a:t>
            </a:r>
            <a:r>
              <a:rPr lang="en-US" dirty="0" smtClean="0"/>
              <a:t>		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5</a:t>
            </a:r>
            <a:r>
              <a:rPr lang="en-US" dirty="0" smtClean="0"/>
              <a:t>) 	</a:t>
            </a:r>
            <a:endParaRPr lang="nl-NL" sz="2400" dirty="0"/>
          </a:p>
          <a:p>
            <a:pPr lvl="1" indent="0">
              <a:buNone/>
            </a:pPr>
            <a:endParaRPr lang="en-US" sz="1800" dirty="0"/>
          </a:p>
          <a:p>
            <a:pPr indent="0">
              <a:buNone/>
            </a:pPr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nieuwe</a:t>
            </a:r>
            <a:r>
              <a:rPr lang="en-US" dirty="0" smtClean="0"/>
              <a:t> slides </a:t>
            </a:r>
            <a:r>
              <a:rPr lang="en-US" dirty="0" err="1" smtClean="0"/>
              <a:t>aan</a:t>
            </a:r>
            <a:r>
              <a:rPr lang="en-US" dirty="0" smtClean="0"/>
              <a:t> door </a:t>
            </a:r>
            <a:r>
              <a:rPr lang="en-US" dirty="0" err="1" smtClean="0"/>
              <a:t>bovenin</a:t>
            </a:r>
            <a:r>
              <a:rPr lang="en-US" dirty="0" smtClean="0"/>
              <a:t> te </a:t>
            </a:r>
            <a:r>
              <a:rPr lang="en-US" dirty="0" err="1" smtClean="0"/>
              <a:t>kiezen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van de layouts (‘New slide’ of CTRL+M) en </a:t>
            </a:r>
            <a:r>
              <a:rPr lang="en-US" dirty="0" err="1" smtClean="0"/>
              <a:t>verplaats</a:t>
            </a:r>
            <a:r>
              <a:rPr lang="en-US" dirty="0" smtClean="0"/>
              <a:t> de slide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juiste</a:t>
            </a:r>
            <a:r>
              <a:rPr lang="en-US" dirty="0" smtClean="0"/>
              <a:t> </a:t>
            </a:r>
            <a:r>
              <a:rPr lang="en-US" dirty="0" err="1" smtClean="0"/>
              <a:t>plek</a:t>
            </a:r>
            <a:r>
              <a:rPr lang="en-US" dirty="0" smtClean="0"/>
              <a:t> in de presentative. </a:t>
            </a:r>
            <a:r>
              <a:rPr lang="en-US" dirty="0" err="1" smtClean="0"/>
              <a:t>Vergeet</a:t>
            </a:r>
            <a:r>
              <a:rPr lang="en-US" dirty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om de </a:t>
            </a:r>
            <a:r>
              <a:rPr lang="en-US" dirty="0" err="1" smtClean="0"/>
              <a:t>voorbeeldslides</a:t>
            </a:r>
            <a:r>
              <a:rPr lang="en-US" dirty="0" smtClean="0"/>
              <a:t> en </a:t>
            </a:r>
            <a:r>
              <a:rPr lang="en-US" dirty="0" err="1" smtClean="0"/>
              <a:t>eventuele</a:t>
            </a:r>
            <a:r>
              <a:rPr lang="en-US" dirty="0" smtClean="0"/>
              <a:t> </a:t>
            </a:r>
            <a:r>
              <a:rPr lang="en-US" dirty="0" err="1" smtClean="0"/>
              <a:t>lege</a:t>
            </a:r>
            <a:r>
              <a:rPr lang="en-US" dirty="0" smtClean="0"/>
              <a:t> slides te </a:t>
            </a:r>
            <a:r>
              <a:rPr lang="en-US" dirty="0" err="1" smtClean="0"/>
              <a:t>verwijderen</a:t>
            </a:r>
            <a:r>
              <a:rPr lang="en-US" dirty="0" smtClean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38124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Voorbeeld</a:t>
            </a:r>
            <a:r>
              <a:rPr lang="en-US" dirty="0" smtClean="0"/>
              <a:t> 1 – </a:t>
            </a: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Alleen</a:t>
            </a:r>
            <a:r>
              <a:rPr lang="en-US" sz="2400" dirty="0" smtClean="0"/>
              <a:t> </a:t>
            </a:r>
            <a:r>
              <a:rPr lang="en-US" sz="2400" dirty="0" err="1" smtClean="0"/>
              <a:t>tekst</a:t>
            </a:r>
            <a:r>
              <a:rPr lang="en-US" sz="2400" dirty="0" smtClean="0"/>
              <a:t> </a:t>
            </a:r>
            <a:r>
              <a:rPr lang="en-US" sz="2400" dirty="0"/>
              <a:t>met</a:t>
            </a:r>
          </a:p>
          <a:p>
            <a:r>
              <a:rPr lang="en-US" sz="2400" dirty="0" err="1"/>
              <a:t>Opsomming</a:t>
            </a:r>
            <a:endParaRPr lang="en-US" sz="2400" dirty="0"/>
          </a:p>
          <a:p>
            <a:r>
              <a:rPr lang="en-US" sz="2400" dirty="0" err="1"/>
              <a:t>opsomming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Of </a:t>
            </a:r>
          </a:p>
          <a:p>
            <a:pPr marL="342900" indent="-342900"/>
            <a:r>
              <a:rPr lang="en-US" sz="2400" dirty="0"/>
              <a:t>bullet</a:t>
            </a:r>
          </a:p>
          <a:p>
            <a:pPr marL="342900" indent="-342900"/>
            <a:r>
              <a:rPr lang="en-US" sz="2400" dirty="0" smtClean="0"/>
              <a:t>bullet</a:t>
            </a:r>
            <a:br>
              <a:rPr lang="en-US" sz="2400" dirty="0" smtClean="0"/>
            </a:br>
            <a:endParaRPr lang="en-US" sz="2400" dirty="0"/>
          </a:p>
          <a:p>
            <a:pPr marL="0" indent="0">
              <a:buNone/>
            </a:pPr>
            <a:r>
              <a:rPr lang="nl-NL" sz="2400" dirty="0" err="1"/>
              <a:t>Lorem</a:t>
            </a:r>
            <a:r>
              <a:rPr lang="nl-NL" sz="2400" dirty="0"/>
              <a:t> </a:t>
            </a:r>
            <a:r>
              <a:rPr lang="nl-NL" sz="2400" dirty="0" err="1"/>
              <a:t>ipsum</a:t>
            </a:r>
            <a:r>
              <a:rPr lang="nl-NL" sz="2400" dirty="0"/>
              <a:t> </a:t>
            </a:r>
            <a:r>
              <a:rPr lang="nl-NL" sz="2400" dirty="0" err="1"/>
              <a:t>dolor</a:t>
            </a:r>
            <a:r>
              <a:rPr lang="nl-NL" sz="2400" dirty="0"/>
              <a:t> </a:t>
            </a:r>
            <a:r>
              <a:rPr lang="nl-NL" sz="2400" dirty="0" err="1"/>
              <a:t>sit</a:t>
            </a:r>
            <a:r>
              <a:rPr lang="nl-NL" sz="2400" dirty="0"/>
              <a:t> </a:t>
            </a:r>
            <a:r>
              <a:rPr lang="nl-NL" sz="2400" dirty="0" err="1"/>
              <a:t>amet</a:t>
            </a:r>
            <a:r>
              <a:rPr lang="nl-NL" sz="2400" dirty="0"/>
              <a:t>, </a:t>
            </a:r>
            <a:r>
              <a:rPr lang="nl-NL" sz="2400" dirty="0" err="1"/>
              <a:t>consectetur</a:t>
            </a:r>
            <a:r>
              <a:rPr lang="nl-NL" sz="2400" dirty="0"/>
              <a:t> </a:t>
            </a:r>
            <a:r>
              <a:rPr lang="nl-NL" sz="2400" dirty="0" err="1"/>
              <a:t>adipiscing</a:t>
            </a:r>
            <a:r>
              <a:rPr lang="nl-NL" sz="2400" dirty="0"/>
              <a:t> </a:t>
            </a:r>
            <a:r>
              <a:rPr lang="nl-NL" sz="2400" dirty="0" err="1"/>
              <a:t>elit</a:t>
            </a:r>
            <a:r>
              <a:rPr lang="nl-NL" sz="2400" dirty="0"/>
              <a:t>, </a:t>
            </a:r>
            <a:r>
              <a:rPr lang="nl-NL" sz="2400" dirty="0" err="1"/>
              <a:t>sed</a:t>
            </a:r>
            <a:r>
              <a:rPr lang="nl-NL" sz="2400" dirty="0"/>
              <a:t> do </a:t>
            </a:r>
            <a:r>
              <a:rPr lang="nl-NL" sz="2400" dirty="0" err="1"/>
              <a:t>eiusmod</a:t>
            </a:r>
            <a:r>
              <a:rPr lang="nl-NL" sz="2400" dirty="0"/>
              <a:t> </a:t>
            </a:r>
            <a:r>
              <a:rPr lang="nl-NL" sz="2400" dirty="0" err="1"/>
              <a:t>tempor</a:t>
            </a:r>
            <a:r>
              <a:rPr lang="nl-NL" sz="2400" dirty="0"/>
              <a:t> </a:t>
            </a:r>
            <a:r>
              <a:rPr lang="nl-NL" sz="2400" dirty="0" err="1"/>
              <a:t>incididunt</a:t>
            </a:r>
            <a:r>
              <a:rPr lang="nl-NL" sz="2400" dirty="0"/>
              <a:t> ut </a:t>
            </a:r>
            <a:r>
              <a:rPr lang="nl-NL" sz="2400" dirty="0" err="1"/>
              <a:t>labore</a:t>
            </a:r>
            <a:r>
              <a:rPr lang="nl-NL" sz="2400" dirty="0"/>
              <a:t> et </a:t>
            </a:r>
            <a:r>
              <a:rPr lang="nl-NL" sz="2400" dirty="0" err="1"/>
              <a:t>dolore</a:t>
            </a:r>
            <a:r>
              <a:rPr lang="nl-NL" sz="2400" dirty="0"/>
              <a:t> magna </a:t>
            </a:r>
            <a:r>
              <a:rPr lang="nl-NL" sz="2400" dirty="0" err="1"/>
              <a:t>aliqua</a:t>
            </a:r>
            <a:r>
              <a:rPr lang="nl-NL" sz="2400" dirty="0"/>
              <a:t>. Ut </a:t>
            </a:r>
            <a:r>
              <a:rPr lang="nl-NL" sz="2400" dirty="0" err="1"/>
              <a:t>enim</a:t>
            </a:r>
            <a:r>
              <a:rPr lang="nl-NL" sz="2400" dirty="0"/>
              <a:t> ad </a:t>
            </a:r>
            <a:r>
              <a:rPr lang="nl-NL" sz="2400" dirty="0" err="1"/>
              <a:t>minim</a:t>
            </a:r>
            <a:r>
              <a:rPr lang="nl-NL" sz="2400" dirty="0"/>
              <a:t> </a:t>
            </a:r>
            <a:r>
              <a:rPr lang="nl-NL" sz="2400" dirty="0" err="1" smtClean="0"/>
              <a:t>veniam</a:t>
            </a:r>
            <a:r>
              <a:rPr lang="nl-NL" sz="2400" dirty="0" smtClean="0"/>
              <a:t>, </a:t>
            </a:r>
            <a:r>
              <a:rPr lang="nl-NL" sz="2400" dirty="0" err="1"/>
              <a:t>quis</a:t>
            </a:r>
            <a:r>
              <a:rPr lang="nl-NL" sz="2400" dirty="0"/>
              <a:t> </a:t>
            </a:r>
            <a:r>
              <a:rPr lang="nl-NL" sz="2400" dirty="0" err="1"/>
              <a:t>nostrud</a:t>
            </a:r>
            <a:r>
              <a:rPr lang="nl-NL" sz="2400" dirty="0"/>
              <a:t> </a:t>
            </a:r>
            <a:r>
              <a:rPr lang="nl-NL" sz="2400" dirty="0" err="1"/>
              <a:t>exercitation</a:t>
            </a:r>
            <a:r>
              <a:rPr lang="nl-NL" sz="2400" dirty="0"/>
              <a:t> </a:t>
            </a:r>
            <a:r>
              <a:rPr lang="nl-NL" sz="2400" dirty="0" err="1"/>
              <a:t>ullamco</a:t>
            </a:r>
            <a:r>
              <a:rPr lang="nl-NL" sz="2400" dirty="0"/>
              <a:t> </a:t>
            </a:r>
            <a:r>
              <a:rPr lang="nl-NL" sz="2400" dirty="0" err="1"/>
              <a:t>laboris</a:t>
            </a:r>
            <a:r>
              <a:rPr lang="nl-NL" sz="2400" dirty="0"/>
              <a:t> </a:t>
            </a:r>
            <a:r>
              <a:rPr lang="nl-NL" sz="2400" dirty="0" err="1"/>
              <a:t>nisi</a:t>
            </a:r>
            <a:r>
              <a:rPr lang="nl-NL" sz="2400" dirty="0"/>
              <a:t> ut </a:t>
            </a:r>
            <a:r>
              <a:rPr lang="nl-NL" sz="2400" dirty="0" err="1"/>
              <a:t>aliquip</a:t>
            </a:r>
            <a:r>
              <a:rPr lang="nl-NL" sz="2400" dirty="0"/>
              <a:t> ex </a:t>
            </a:r>
            <a:r>
              <a:rPr lang="nl-NL" sz="2400" dirty="0" err="1"/>
              <a:t>ea</a:t>
            </a:r>
            <a:r>
              <a:rPr lang="nl-NL" sz="2400" dirty="0"/>
              <a:t> commodo </a:t>
            </a:r>
            <a:r>
              <a:rPr lang="nl-NL" sz="2400" dirty="0" err="1"/>
              <a:t>consequat</a:t>
            </a:r>
            <a:r>
              <a:rPr lang="nl-NL" sz="2400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27088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Lege</a:t>
            </a:r>
            <a:r>
              <a:rPr lang="en-US" dirty="0" smtClean="0"/>
              <a:t> slide van </a:t>
            </a:r>
            <a:r>
              <a:rPr lang="en-US" dirty="0" err="1" smtClean="0"/>
              <a:t>voorbeeld</a:t>
            </a:r>
            <a:r>
              <a:rPr lang="en-US" dirty="0" smtClean="0"/>
              <a:t> 1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bullet</a:t>
            </a:r>
          </a:p>
          <a:p>
            <a:r>
              <a:rPr lang="en-US" dirty="0"/>
              <a:t>bullet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Tekst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910848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Voorbeeld</a:t>
            </a:r>
            <a:r>
              <a:rPr lang="en-US" dirty="0" smtClean="0"/>
              <a:t> 2 – 2/3 </a:t>
            </a:r>
            <a:r>
              <a:rPr lang="en-US" dirty="0" err="1" smtClean="0"/>
              <a:t>tekst</a:t>
            </a:r>
            <a:r>
              <a:rPr lang="en-US" dirty="0" smtClean="0"/>
              <a:t>, 1/3 </a:t>
            </a:r>
            <a:r>
              <a:rPr lang="en-US" dirty="0" err="1" smtClean="0"/>
              <a:t>beeld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Deze</a:t>
            </a:r>
            <a:r>
              <a:rPr lang="en-US" dirty="0" smtClean="0"/>
              <a:t> slide </a:t>
            </a:r>
            <a:r>
              <a:rPr lang="en-US" dirty="0" err="1" smtClean="0"/>
              <a:t>heeft</a:t>
            </a:r>
            <a:r>
              <a:rPr lang="en-US" dirty="0" smtClean="0"/>
              <a:t> 2/3 </a:t>
            </a:r>
            <a:r>
              <a:rPr lang="en-US" dirty="0" err="1" smtClean="0"/>
              <a:t>tekst</a:t>
            </a:r>
            <a:r>
              <a:rPr lang="en-US" dirty="0" smtClean="0"/>
              <a:t>, 1/3 </a:t>
            </a:r>
            <a:r>
              <a:rPr lang="en-US" dirty="0" err="1" smtClean="0"/>
              <a:t>beeld</a:t>
            </a:r>
            <a:endParaRPr lang="en-US" dirty="0" smtClean="0"/>
          </a:p>
          <a:p>
            <a:r>
              <a:rPr lang="en-US" dirty="0" smtClean="0"/>
              <a:t>bullet</a:t>
            </a:r>
          </a:p>
          <a:p>
            <a:r>
              <a:rPr lang="en-US" dirty="0" smtClean="0"/>
              <a:t>bullet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Tekst</a:t>
            </a:r>
          </a:p>
          <a:p>
            <a:pPr lvl="1"/>
            <a:endParaRPr lang="nl-NL" dirty="0" smtClean="0"/>
          </a:p>
        </p:txBody>
      </p:sp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" b="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21050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Lege</a:t>
            </a:r>
            <a:r>
              <a:rPr lang="en-US" dirty="0" smtClean="0"/>
              <a:t> slide van </a:t>
            </a:r>
            <a:r>
              <a:rPr lang="en-US" dirty="0" err="1" smtClean="0"/>
              <a:t>voorbeeld</a:t>
            </a:r>
            <a:r>
              <a:rPr lang="en-US" dirty="0" smtClean="0"/>
              <a:t> 2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Tekst met 1/3 </a:t>
            </a:r>
            <a:r>
              <a:rPr lang="en-US" dirty="0" err="1" smtClean="0"/>
              <a:t>beeld</a:t>
            </a:r>
            <a:endParaRPr lang="en-US" dirty="0" smtClean="0"/>
          </a:p>
          <a:p>
            <a:r>
              <a:rPr lang="en-US" dirty="0" err="1" smtClean="0"/>
              <a:t>opsomming</a:t>
            </a:r>
            <a:endParaRPr lang="en-US" dirty="0" smtClean="0"/>
          </a:p>
          <a:p>
            <a:r>
              <a:rPr lang="en-US" dirty="0" err="1" smtClean="0"/>
              <a:t>opsomming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Of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bullet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ullet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170255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3 – 3/4 tekst, 1/4 beeld</a:t>
            </a:r>
            <a:endParaRPr lang="nl-NL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>
          <a:xfrm>
            <a:off x="404662" y="1244145"/>
            <a:ext cx="7926761" cy="4795836"/>
          </a:xfrm>
        </p:spPr>
        <p:txBody>
          <a:bodyPr>
            <a:normAutofit/>
          </a:bodyPr>
          <a:lstStyle/>
          <a:p>
            <a:pPr marL="0" indent="0">
              <a:buClr>
                <a:srgbClr val="0C2577"/>
              </a:buClr>
              <a:buNone/>
            </a:pPr>
            <a:r>
              <a:rPr lang="en-US" sz="2400" dirty="0" err="1" smtClean="0">
                <a:solidFill>
                  <a:srgbClr val="0C2577"/>
                </a:solidFill>
              </a:rPr>
              <a:t>Opsomming</a:t>
            </a:r>
            <a:endParaRPr lang="en-US" sz="2400" dirty="0" smtClean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0C2577"/>
                </a:solidFill>
              </a:rPr>
              <a:t>ten </a:t>
            </a:r>
            <a:r>
              <a:rPr lang="en-US" sz="2400" dirty="0" err="1" smtClean="0">
                <a:solidFill>
                  <a:srgbClr val="0C2577"/>
                </a:solidFill>
              </a:rPr>
              <a:t>eerste</a:t>
            </a:r>
            <a:endParaRPr lang="en-US" sz="2400" dirty="0" smtClean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0C2577"/>
                </a:solidFill>
              </a:rPr>
              <a:t>ten </a:t>
            </a:r>
            <a:r>
              <a:rPr lang="en-US" sz="2400" dirty="0" err="1" smtClean="0">
                <a:solidFill>
                  <a:srgbClr val="0C2577"/>
                </a:solidFill>
              </a:rPr>
              <a:t>tweede</a:t>
            </a:r>
            <a:endParaRPr lang="en-US" sz="2400" dirty="0" smtClean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0C2577"/>
                </a:solidFill>
              </a:rPr>
              <a:t>ten </a:t>
            </a:r>
            <a:r>
              <a:rPr lang="en-US" sz="2400" dirty="0" err="1" smtClean="0">
                <a:solidFill>
                  <a:srgbClr val="0C2577"/>
                </a:solidFill>
              </a:rPr>
              <a:t>derde</a:t>
            </a:r>
            <a:endParaRPr lang="en-US" sz="2400" dirty="0" smtClean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endParaRPr lang="en-US" sz="2400" dirty="0" smtClean="0">
              <a:solidFill>
                <a:srgbClr val="0C2577"/>
              </a:solidFill>
            </a:endParaRPr>
          </a:p>
          <a:p>
            <a:pPr marL="0" lvl="0" indent="0">
              <a:buClr>
                <a:srgbClr val="0C2577"/>
              </a:buClr>
              <a:buNone/>
            </a:pPr>
            <a:r>
              <a:rPr lang="nl-NL" sz="2000" dirty="0" err="1" smtClean="0"/>
              <a:t>Lorem</a:t>
            </a:r>
            <a:r>
              <a:rPr lang="nl-NL" sz="2000" dirty="0" smtClean="0"/>
              <a:t> </a:t>
            </a:r>
            <a:r>
              <a:rPr lang="nl-NL" sz="2000" dirty="0" err="1"/>
              <a:t>ipsum</a:t>
            </a:r>
            <a:r>
              <a:rPr lang="nl-NL" sz="2000" dirty="0"/>
              <a:t> </a:t>
            </a:r>
            <a:r>
              <a:rPr lang="nl-NL" sz="2000" dirty="0" err="1"/>
              <a:t>dolor</a:t>
            </a:r>
            <a:r>
              <a:rPr lang="nl-NL" sz="2000" dirty="0"/>
              <a:t> </a:t>
            </a:r>
            <a:r>
              <a:rPr lang="nl-NL" sz="2000" dirty="0" err="1"/>
              <a:t>sit</a:t>
            </a:r>
            <a:r>
              <a:rPr lang="nl-NL" sz="2000" dirty="0"/>
              <a:t> </a:t>
            </a:r>
            <a:r>
              <a:rPr lang="nl-NL" sz="2000" dirty="0" err="1"/>
              <a:t>amet</a:t>
            </a:r>
            <a:r>
              <a:rPr lang="nl-NL" sz="2000" dirty="0"/>
              <a:t>, </a:t>
            </a:r>
            <a:r>
              <a:rPr lang="nl-NL" sz="2000" dirty="0" err="1"/>
              <a:t>consectetur</a:t>
            </a:r>
            <a:r>
              <a:rPr lang="nl-NL" sz="2000" dirty="0"/>
              <a:t> </a:t>
            </a:r>
            <a:r>
              <a:rPr lang="nl-NL" sz="2000" dirty="0" err="1"/>
              <a:t>adipiscing</a:t>
            </a:r>
            <a:r>
              <a:rPr lang="nl-NL" sz="2000" dirty="0"/>
              <a:t> </a:t>
            </a:r>
            <a:r>
              <a:rPr lang="nl-NL" sz="2000" dirty="0" err="1"/>
              <a:t>elit</a:t>
            </a:r>
            <a:r>
              <a:rPr lang="nl-NL" sz="2000" dirty="0"/>
              <a:t>, </a:t>
            </a:r>
            <a:r>
              <a:rPr lang="nl-NL" sz="2000" dirty="0" err="1"/>
              <a:t>sed</a:t>
            </a:r>
            <a:r>
              <a:rPr lang="nl-NL" sz="2000" dirty="0"/>
              <a:t> do </a:t>
            </a:r>
            <a:r>
              <a:rPr lang="nl-NL" sz="2000" dirty="0" err="1"/>
              <a:t>eiusmod</a:t>
            </a:r>
            <a:r>
              <a:rPr lang="nl-NL" sz="2000" dirty="0"/>
              <a:t> </a:t>
            </a:r>
            <a:r>
              <a:rPr lang="nl-NL" sz="2000" dirty="0" err="1"/>
              <a:t>tempor</a:t>
            </a:r>
            <a:r>
              <a:rPr lang="nl-NL" sz="2000" dirty="0"/>
              <a:t> </a:t>
            </a:r>
            <a:r>
              <a:rPr lang="nl-NL" sz="2000" dirty="0" err="1"/>
              <a:t>incididunt</a:t>
            </a:r>
            <a:r>
              <a:rPr lang="nl-NL" sz="2000" dirty="0"/>
              <a:t> ut </a:t>
            </a:r>
            <a:r>
              <a:rPr lang="nl-NL" sz="2000" dirty="0" err="1"/>
              <a:t>labore</a:t>
            </a:r>
            <a:r>
              <a:rPr lang="nl-NL" sz="2000" dirty="0"/>
              <a:t> et </a:t>
            </a:r>
            <a:r>
              <a:rPr lang="nl-NL" sz="2000" dirty="0" err="1"/>
              <a:t>dolore</a:t>
            </a:r>
            <a:r>
              <a:rPr lang="nl-NL" sz="2000" dirty="0"/>
              <a:t> magna </a:t>
            </a:r>
            <a:r>
              <a:rPr lang="nl-NL" sz="2000" dirty="0" err="1"/>
              <a:t>aliqua</a:t>
            </a:r>
            <a:r>
              <a:rPr lang="nl-NL" sz="2000" dirty="0"/>
              <a:t>. Ut </a:t>
            </a:r>
            <a:r>
              <a:rPr lang="nl-NL" sz="2000" dirty="0" err="1"/>
              <a:t>enim</a:t>
            </a:r>
            <a:r>
              <a:rPr lang="nl-NL" sz="2000" dirty="0"/>
              <a:t> ad </a:t>
            </a:r>
            <a:r>
              <a:rPr lang="nl-NL" sz="2000" dirty="0" err="1"/>
              <a:t>minim</a:t>
            </a:r>
            <a:r>
              <a:rPr lang="nl-NL" sz="2000" dirty="0"/>
              <a:t> </a:t>
            </a:r>
            <a:r>
              <a:rPr lang="nl-NL" sz="2000" dirty="0" err="1"/>
              <a:t>veniam</a:t>
            </a:r>
            <a:r>
              <a:rPr lang="nl-NL" sz="2000" dirty="0"/>
              <a:t>, </a:t>
            </a:r>
            <a:r>
              <a:rPr lang="nl-NL" sz="2000" dirty="0" err="1"/>
              <a:t>quis</a:t>
            </a:r>
            <a:r>
              <a:rPr lang="nl-NL" sz="2000" dirty="0"/>
              <a:t> </a:t>
            </a:r>
            <a:r>
              <a:rPr lang="nl-NL" sz="2000" dirty="0" err="1"/>
              <a:t>nostrud</a:t>
            </a:r>
            <a:r>
              <a:rPr lang="nl-NL" sz="2000" dirty="0"/>
              <a:t> </a:t>
            </a:r>
            <a:r>
              <a:rPr lang="nl-NL" sz="2000" dirty="0" err="1"/>
              <a:t>exercitation</a:t>
            </a:r>
            <a:r>
              <a:rPr lang="nl-NL" sz="2000" dirty="0"/>
              <a:t> </a:t>
            </a:r>
            <a:r>
              <a:rPr lang="nl-NL" sz="2000" dirty="0" err="1"/>
              <a:t>ullamco</a:t>
            </a:r>
            <a:r>
              <a:rPr lang="nl-NL" sz="2000" dirty="0"/>
              <a:t> </a:t>
            </a:r>
            <a:r>
              <a:rPr lang="nl-NL" sz="2000" dirty="0" err="1"/>
              <a:t>laboris</a:t>
            </a:r>
            <a:r>
              <a:rPr lang="nl-NL" sz="2000" dirty="0"/>
              <a:t> </a:t>
            </a:r>
            <a:r>
              <a:rPr lang="nl-NL" sz="2000" dirty="0" err="1"/>
              <a:t>nisi</a:t>
            </a:r>
            <a:r>
              <a:rPr lang="nl-NL" sz="2000" dirty="0"/>
              <a:t> ut </a:t>
            </a:r>
            <a:r>
              <a:rPr lang="nl-NL" sz="2000" dirty="0" err="1"/>
              <a:t>aliquip</a:t>
            </a:r>
            <a:r>
              <a:rPr lang="nl-NL" sz="2000" dirty="0"/>
              <a:t> ex </a:t>
            </a:r>
            <a:r>
              <a:rPr lang="nl-NL" sz="2000" dirty="0" err="1"/>
              <a:t>ea</a:t>
            </a:r>
            <a:r>
              <a:rPr lang="nl-NL" sz="2000" dirty="0"/>
              <a:t> commodo </a:t>
            </a:r>
            <a:r>
              <a:rPr lang="nl-NL" sz="2000" dirty="0" err="1"/>
              <a:t>consequat</a:t>
            </a:r>
            <a:r>
              <a:rPr lang="nl-NL" sz="2000" dirty="0"/>
              <a:t>. Duis </a:t>
            </a:r>
            <a:r>
              <a:rPr lang="nl-NL" sz="2000" dirty="0" err="1"/>
              <a:t>aute</a:t>
            </a:r>
            <a:r>
              <a:rPr lang="nl-NL" sz="2000" dirty="0"/>
              <a:t> </a:t>
            </a:r>
            <a:r>
              <a:rPr lang="nl-NL" sz="2000" dirty="0" err="1"/>
              <a:t>irure</a:t>
            </a:r>
            <a:r>
              <a:rPr lang="nl-NL" sz="2000" dirty="0"/>
              <a:t> </a:t>
            </a:r>
            <a:r>
              <a:rPr lang="nl-NL" sz="2000" dirty="0" err="1"/>
              <a:t>dolor</a:t>
            </a:r>
            <a:r>
              <a:rPr lang="nl-NL" sz="2000" dirty="0"/>
              <a:t> in </a:t>
            </a:r>
            <a:r>
              <a:rPr lang="nl-NL" sz="2000" dirty="0" err="1"/>
              <a:t>reprehenderit</a:t>
            </a:r>
            <a:r>
              <a:rPr lang="nl-NL" sz="2000" dirty="0"/>
              <a:t> in </a:t>
            </a:r>
            <a:r>
              <a:rPr lang="nl-NL" sz="2000" dirty="0" err="1"/>
              <a:t>voluptate</a:t>
            </a:r>
            <a:r>
              <a:rPr lang="nl-NL" sz="2000" dirty="0"/>
              <a:t> </a:t>
            </a:r>
            <a:r>
              <a:rPr lang="nl-NL" sz="2000" dirty="0" err="1"/>
              <a:t>velit</a:t>
            </a:r>
            <a:r>
              <a:rPr lang="nl-NL" sz="2000" dirty="0"/>
              <a:t> </a:t>
            </a:r>
            <a:r>
              <a:rPr lang="nl-NL" sz="2000" dirty="0" err="1"/>
              <a:t>esse</a:t>
            </a:r>
            <a:r>
              <a:rPr lang="nl-NL" sz="2000" dirty="0"/>
              <a:t> </a:t>
            </a:r>
            <a:r>
              <a:rPr lang="nl-NL" sz="2000" dirty="0" err="1"/>
              <a:t>cillum</a:t>
            </a:r>
            <a:r>
              <a:rPr lang="nl-NL" sz="2000" dirty="0"/>
              <a:t> </a:t>
            </a:r>
            <a:r>
              <a:rPr lang="nl-NL" sz="2000" dirty="0" err="1"/>
              <a:t>dolore</a:t>
            </a:r>
            <a:r>
              <a:rPr lang="nl-NL" sz="2000" dirty="0"/>
              <a:t> </a:t>
            </a:r>
            <a:r>
              <a:rPr lang="nl-NL" sz="2000" dirty="0" err="1"/>
              <a:t>eu</a:t>
            </a:r>
            <a:r>
              <a:rPr lang="nl-NL" sz="2000" dirty="0"/>
              <a:t> </a:t>
            </a:r>
            <a:r>
              <a:rPr lang="nl-NL" sz="2000" dirty="0" err="1"/>
              <a:t>fugiat</a:t>
            </a:r>
            <a:r>
              <a:rPr lang="nl-NL" sz="2000" dirty="0"/>
              <a:t> </a:t>
            </a:r>
            <a:r>
              <a:rPr lang="nl-NL" sz="2000" dirty="0" err="1"/>
              <a:t>nulla</a:t>
            </a:r>
            <a:r>
              <a:rPr lang="nl-NL" sz="2000" dirty="0"/>
              <a:t> </a:t>
            </a:r>
            <a:r>
              <a:rPr lang="nl-NL" sz="2000" dirty="0" err="1"/>
              <a:t>pariatur</a:t>
            </a:r>
            <a:r>
              <a:rPr lang="nl-NL" sz="2000" dirty="0"/>
              <a:t>. </a:t>
            </a:r>
            <a:r>
              <a:rPr lang="nl-NL" sz="2000" dirty="0" err="1"/>
              <a:t>Excepteur</a:t>
            </a:r>
            <a:r>
              <a:rPr lang="nl-NL" sz="2000" dirty="0"/>
              <a:t> sint </a:t>
            </a:r>
            <a:r>
              <a:rPr lang="nl-NL" sz="2000" dirty="0" err="1"/>
              <a:t>occaecat</a:t>
            </a:r>
            <a:r>
              <a:rPr lang="nl-NL" sz="2000" dirty="0"/>
              <a:t> </a:t>
            </a:r>
            <a:r>
              <a:rPr lang="nl-NL" sz="2000" dirty="0" err="1"/>
              <a:t>cupidatat</a:t>
            </a:r>
            <a:r>
              <a:rPr lang="nl-NL" sz="2000" dirty="0"/>
              <a:t> non </a:t>
            </a:r>
            <a:r>
              <a:rPr lang="nl-NL" sz="2000" dirty="0" err="1"/>
              <a:t>proident</a:t>
            </a:r>
            <a:r>
              <a:rPr lang="nl-NL" sz="2000" dirty="0"/>
              <a:t>, </a:t>
            </a:r>
            <a:r>
              <a:rPr lang="nl-NL" sz="2000" dirty="0" err="1"/>
              <a:t>sunt</a:t>
            </a:r>
            <a:r>
              <a:rPr lang="nl-NL" sz="2000" dirty="0"/>
              <a:t> in culpa </a:t>
            </a:r>
            <a:r>
              <a:rPr lang="nl-NL" sz="2000" dirty="0" err="1"/>
              <a:t>qui</a:t>
            </a:r>
            <a:r>
              <a:rPr lang="nl-NL" sz="2000" dirty="0"/>
              <a:t> officia </a:t>
            </a:r>
            <a:r>
              <a:rPr lang="nl-NL" sz="2000" dirty="0" err="1"/>
              <a:t>deserunt</a:t>
            </a:r>
            <a:r>
              <a:rPr lang="nl-NL" sz="2000" dirty="0"/>
              <a:t> </a:t>
            </a:r>
            <a:r>
              <a:rPr lang="nl-NL" sz="2000" dirty="0" err="1"/>
              <a:t>mollit</a:t>
            </a:r>
            <a:r>
              <a:rPr lang="nl-NL" sz="2000" dirty="0"/>
              <a:t> </a:t>
            </a:r>
            <a:r>
              <a:rPr lang="nl-NL" sz="2000" dirty="0" err="1"/>
              <a:t>anim</a:t>
            </a:r>
            <a:r>
              <a:rPr lang="nl-NL" sz="2000" dirty="0"/>
              <a:t> </a:t>
            </a:r>
            <a:r>
              <a:rPr lang="nl-NL" sz="2000" dirty="0" err="1"/>
              <a:t>id</a:t>
            </a:r>
            <a:r>
              <a:rPr lang="nl-NL" sz="2000" dirty="0"/>
              <a:t> </a:t>
            </a:r>
            <a:r>
              <a:rPr lang="nl-NL" sz="2000" dirty="0" err="1"/>
              <a:t>est</a:t>
            </a:r>
            <a:r>
              <a:rPr lang="nl-NL" sz="2000" dirty="0"/>
              <a:t> </a:t>
            </a:r>
            <a:r>
              <a:rPr lang="nl-NL" sz="2000" dirty="0" err="1"/>
              <a:t>laborum</a:t>
            </a:r>
            <a:r>
              <a:rPr lang="nl-NL" sz="2000" dirty="0" smtClean="0"/>
              <a:t>.</a:t>
            </a:r>
            <a:endParaRPr lang="nl-NL" dirty="0"/>
          </a:p>
        </p:txBody>
      </p:sp>
      <p:pic>
        <p:nvPicPr>
          <p:cNvPr id="17" name="Tijdelijke aanduiding voor afbeelding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1213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Lege</a:t>
            </a:r>
            <a:r>
              <a:rPr lang="en-US" dirty="0" smtClean="0"/>
              <a:t> slide van </a:t>
            </a:r>
            <a:r>
              <a:rPr lang="en-US" dirty="0" err="1" smtClean="0"/>
              <a:t>voorbeeld</a:t>
            </a:r>
            <a:r>
              <a:rPr lang="en-US" dirty="0" smtClean="0"/>
              <a:t> 3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Clr>
                <a:srgbClr val="0C2577"/>
              </a:buClr>
              <a:buNone/>
            </a:pPr>
            <a:r>
              <a:rPr lang="en-US" dirty="0" err="1">
                <a:solidFill>
                  <a:srgbClr val="0C2577"/>
                </a:solidFill>
              </a:rPr>
              <a:t>Opsomming</a:t>
            </a:r>
            <a:endParaRPr lang="en-US" dirty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r>
              <a:rPr lang="en-US" dirty="0">
                <a:solidFill>
                  <a:srgbClr val="0C2577"/>
                </a:solidFill>
              </a:rPr>
              <a:t>ten </a:t>
            </a:r>
            <a:r>
              <a:rPr lang="en-US" dirty="0" err="1">
                <a:solidFill>
                  <a:srgbClr val="0C2577"/>
                </a:solidFill>
              </a:rPr>
              <a:t>eerste</a:t>
            </a:r>
            <a:endParaRPr lang="en-US" dirty="0">
              <a:solidFill>
                <a:srgbClr val="0C2577"/>
              </a:solidFill>
            </a:endParaRPr>
          </a:p>
          <a:p>
            <a:pPr marL="457200" indent="-457200">
              <a:buClr>
                <a:srgbClr val="0C2577"/>
              </a:buClr>
              <a:buFont typeface="+mj-lt"/>
              <a:buAutoNum type="arabicPeriod"/>
            </a:pPr>
            <a:r>
              <a:rPr lang="en-US" dirty="0">
                <a:solidFill>
                  <a:srgbClr val="0C2577"/>
                </a:solidFill>
              </a:rPr>
              <a:t>ten </a:t>
            </a:r>
            <a:r>
              <a:rPr lang="en-US" dirty="0" err="1">
                <a:solidFill>
                  <a:srgbClr val="0C2577"/>
                </a:solidFill>
              </a:rPr>
              <a:t>tweede</a:t>
            </a:r>
            <a:endParaRPr lang="en-US" dirty="0">
              <a:solidFill>
                <a:srgbClr val="0C2577"/>
              </a:solidFill>
            </a:endParaRPr>
          </a:p>
          <a:p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79017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4 – 1/2 tekst, 1/2 beeld</a:t>
            </a:r>
            <a:endParaRPr lang="nl-NL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"</a:t>
            </a:r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adipiscing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, </a:t>
            </a:r>
            <a:r>
              <a:rPr lang="nl-NL" dirty="0" err="1"/>
              <a:t>sed</a:t>
            </a:r>
            <a:r>
              <a:rPr lang="nl-NL" dirty="0"/>
              <a:t> do </a:t>
            </a:r>
            <a:r>
              <a:rPr lang="nl-NL" dirty="0" err="1"/>
              <a:t>eiusmod</a:t>
            </a:r>
            <a:r>
              <a:rPr lang="nl-NL" dirty="0"/>
              <a:t> </a:t>
            </a:r>
            <a:r>
              <a:rPr lang="nl-NL" dirty="0" err="1"/>
              <a:t>tempor</a:t>
            </a:r>
            <a:r>
              <a:rPr lang="nl-NL" dirty="0"/>
              <a:t> </a:t>
            </a:r>
            <a:r>
              <a:rPr lang="nl-NL" dirty="0" err="1"/>
              <a:t>incididunt</a:t>
            </a:r>
            <a:r>
              <a:rPr lang="nl-NL" dirty="0"/>
              <a:t> ut </a:t>
            </a:r>
            <a:r>
              <a:rPr lang="nl-NL" dirty="0" err="1"/>
              <a:t>labore</a:t>
            </a:r>
            <a:r>
              <a:rPr lang="nl-NL" dirty="0"/>
              <a:t> et </a:t>
            </a:r>
            <a:r>
              <a:rPr lang="nl-NL" dirty="0" err="1"/>
              <a:t>dolore</a:t>
            </a:r>
            <a:r>
              <a:rPr lang="nl-NL" dirty="0"/>
              <a:t> magna </a:t>
            </a:r>
            <a:r>
              <a:rPr lang="nl-NL" dirty="0" err="1"/>
              <a:t>aliqua</a:t>
            </a:r>
            <a:r>
              <a:rPr lang="nl-NL" dirty="0"/>
              <a:t>. Ut </a:t>
            </a:r>
            <a:r>
              <a:rPr lang="nl-NL" dirty="0" err="1"/>
              <a:t>enim</a:t>
            </a:r>
            <a:r>
              <a:rPr lang="nl-NL" dirty="0"/>
              <a:t> ad </a:t>
            </a:r>
            <a:r>
              <a:rPr lang="nl-NL" dirty="0" err="1"/>
              <a:t>minim</a:t>
            </a:r>
            <a:r>
              <a:rPr lang="nl-NL" dirty="0"/>
              <a:t> </a:t>
            </a:r>
            <a:r>
              <a:rPr lang="nl-NL" dirty="0" err="1"/>
              <a:t>veniam</a:t>
            </a:r>
            <a:r>
              <a:rPr lang="nl-NL" dirty="0"/>
              <a:t>, </a:t>
            </a:r>
            <a:r>
              <a:rPr lang="nl-NL" dirty="0" err="1"/>
              <a:t>quis</a:t>
            </a:r>
            <a:r>
              <a:rPr lang="nl-NL" dirty="0"/>
              <a:t> </a:t>
            </a:r>
            <a:r>
              <a:rPr lang="nl-NL" dirty="0" err="1"/>
              <a:t>nostrud</a:t>
            </a:r>
            <a:r>
              <a:rPr lang="nl-NL" dirty="0"/>
              <a:t> </a:t>
            </a:r>
            <a:r>
              <a:rPr lang="nl-NL" dirty="0" err="1"/>
              <a:t>exercitation</a:t>
            </a:r>
            <a:r>
              <a:rPr lang="nl-NL" dirty="0"/>
              <a:t> </a:t>
            </a:r>
            <a:r>
              <a:rPr lang="nl-NL" dirty="0" err="1"/>
              <a:t>ullamco</a:t>
            </a:r>
            <a:r>
              <a:rPr lang="nl-NL" dirty="0"/>
              <a:t> </a:t>
            </a:r>
            <a:r>
              <a:rPr lang="nl-NL" dirty="0" err="1"/>
              <a:t>laboris</a:t>
            </a:r>
            <a:r>
              <a:rPr lang="nl-NL" dirty="0"/>
              <a:t> </a:t>
            </a:r>
            <a:r>
              <a:rPr lang="nl-NL" dirty="0" err="1"/>
              <a:t>nisi</a:t>
            </a:r>
            <a:r>
              <a:rPr lang="nl-NL" dirty="0"/>
              <a:t> ut </a:t>
            </a:r>
            <a:r>
              <a:rPr lang="nl-NL" dirty="0" err="1"/>
              <a:t>aliquip</a:t>
            </a:r>
            <a:r>
              <a:rPr lang="nl-NL" dirty="0"/>
              <a:t> ex </a:t>
            </a:r>
            <a:r>
              <a:rPr lang="nl-NL" dirty="0" err="1"/>
              <a:t>ea</a:t>
            </a:r>
            <a:r>
              <a:rPr lang="nl-NL" dirty="0"/>
              <a:t> commodo </a:t>
            </a:r>
            <a:r>
              <a:rPr lang="nl-NL" dirty="0" err="1"/>
              <a:t>consequat</a:t>
            </a:r>
            <a:r>
              <a:rPr lang="nl-NL" dirty="0"/>
              <a:t>. Duis </a:t>
            </a:r>
            <a:r>
              <a:rPr lang="nl-NL" dirty="0" err="1"/>
              <a:t>aute</a:t>
            </a:r>
            <a:r>
              <a:rPr lang="nl-NL" dirty="0"/>
              <a:t> </a:t>
            </a:r>
            <a:r>
              <a:rPr lang="nl-NL" dirty="0" err="1"/>
              <a:t>irure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in </a:t>
            </a:r>
            <a:r>
              <a:rPr lang="nl-NL" dirty="0" err="1"/>
              <a:t>reprehenderit</a:t>
            </a:r>
            <a:r>
              <a:rPr lang="nl-NL" dirty="0"/>
              <a:t> in </a:t>
            </a:r>
            <a:r>
              <a:rPr lang="nl-NL" dirty="0" err="1"/>
              <a:t>voluptate</a:t>
            </a:r>
            <a:r>
              <a:rPr lang="nl-NL" dirty="0"/>
              <a:t> </a:t>
            </a:r>
            <a:r>
              <a:rPr lang="nl-NL" dirty="0" err="1"/>
              <a:t>velit</a:t>
            </a:r>
            <a:r>
              <a:rPr lang="nl-NL" dirty="0"/>
              <a:t> </a:t>
            </a:r>
            <a:r>
              <a:rPr lang="nl-NL" dirty="0" err="1"/>
              <a:t>esse</a:t>
            </a:r>
            <a:r>
              <a:rPr lang="nl-NL" dirty="0"/>
              <a:t> </a:t>
            </a:r>
            <a:r>
              <a:rPr lang="nl-NL" dirty="0" err="1"/>
              <a:t>cillum</a:t>
            </a:r>
            <a:r>
              <a:rPr lang="nl-NL" dirty="0"/>
              <a:t> </a:t>
            </a:r>
            <a:r>
              <a:rPr lang="nl-NL" dirty="0" err="1"/>
              <a:t>dolore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fugiat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pariatur</a:t>
            </a:r>
            <a:r>
              <a:rPr lang="nl-NL" dirty="0"/>
              <a:t>. </a:t>
            </a:r>
            <a:r>
              <a:rPr lang="nl-NL" dirty="0" err="1"/>
              <a:t>Excepteur</a:t>
            </a:r>
            <a:r>
              <a:rPr lang="nl-NL" dirty="0"/>
              <a:t> sint </a:t>
            </a:r>
            <a:r>
              <a:rPr lang="nl-NL" dirty="0" err="1"/>
              <a:t>occaecat</a:t>
            </a:r>
            <a:r>
              <a:rPr lang="nl-NL" dirty="0"/>
              <a:t> </a:t>
            </a:r>
            <a:r>
              <a:rPr lang="nl-NL" dirty="0" err="1"/>
              <a:t>cupidatat</a:t>
            </a:r>
            <a:r>
              <a:rPr lang="nl-NL" dirty="0"/>
              <a:t> non </a:t>
            </a:r>
            <a:r>
              <a:rPr lang="nl-NL" dirty="0" err="1"/>
              <a:t>proident</a:t>
            </a:r>
            <a:r>
              <a:rPr lang="nl-NL" dirty="0"/>
              <a:t>, </a:t>
            </a:r>
            <a:r>
              <a:rPr lang="nl-NL" dirty="0" err="1"/>
              <a:t>sunt</a:t>
            </a:r>
            <a:r>
              <a:rPr lang="nl-NL" dirty="0"/>
              <a:t> in culpa </a:t>
            </a:r>
            <a:r>
              <a:rPr lang="nl-NL" dirty="0" err="1"/>
              <a:t>qui</a:t>
            </a:r>
            <a:r>
              <a:rPr lang="nl-NL" dirty="0"/>
              <a:t> officia </a:t>
            </a:r>
            <a:r>
              <a:rPr lang="nl-NL" dirty="0" err="1"/>
              <a:t>deserunt</a:t>
            </a:r>
            <a:r>
              <a:rPr lang="nl-NL" dirty="0"/>
              <a:t> </a:t>
            </a:r>
            <a:r>
              <a:rPr lang="nl-NL" dirty="0" err="1"/>
              <a:t>mollit</a:t>
            </a:r>
            <a:r>
              <a:rPr lang="nl-NL" dirty="0"/>
              <a:t> </a:t>
            </a:r>
            <a:r>
              <a:rPr lang="nl-NL" dirty="0" err="1"/>
              <a:t>anim</a:t>
            </a:r>
            <a:r>
              <a:rPr lang="nl-NL" dirty="0"/>
              <a:t> </a:t>
            </a:r>
            <a:r>
              <a:rPr lang="nl-NL" dirty="0" err="1"/>
              <a:t>id</a:t>
            </a:r>
            <a:r>
              <a:rPr lang="nl-NL" dirty="0"/>
              <a:t> </a:t>
            </a:r>
            <a:r>
              <a:rPr lang="nl-NL" dirty="0" err="1"/>
              <a:t>est</a:t>
            </a:r>
            <a:r>
              <a:rPr lang="nl-NL" dirty="0"/>
              <a:t> </a:t>
            </a:r>
            <a:r>
              <a:rPr lang="nl-NL" dirty="0" err="1"/>
              <a:t>laborum</a:t>
            </a:r>
            <a:r>
              <a:rPr lang="nl-NL" dirty="0"/>
              <a:t>."</a:t>
            </a:r>
          </a:p>
        </p:txBody>
      </p:sp>
      <p:pic>
        <p:nvPicPr>
          <p:cNvPr id="3" name="Tijdelijke aanduiding voor afbeelding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467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79df663fd594932a3918d4dd59275d6b9651"/>
</p:tagLst>
</file>

<file path=ppt/theme/theme1.xml><?xml version="1.0" encoding="utf-8"?>
<a:theme xmlns:a="http://schemas.openxmlformats.org/drawingml/2006/main" name="Corporate template-set Universiteit Leiden">
  <a:themeElements>
    <a:clrScheme name="Aangepast 1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001158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</Words>
  <Application>Microsoft Office PowerPoint</Application>
  <PresentationFormat>Aangepast</PresentationFormat>
  <Paragraphs>64</Paragraphs>
  <Slides>13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Calibri</vt:lpstr>
      <vt:lpstr>Minion</vt:lpstr>
      <vt:lpstr>Georgia</vt:lpstr>
      <vt:lpstr>Arial</vt:lpstr>
      <vt:lpstr>Corporate template-set Universiteit Leiden</vt:lpstr>
      <vt:lpstr>Titel</vt:lpstr>
      <vt:lpstr>Ten geleide</vt:lpstr>
      <vt:lpstr>Voorbeeld 1 – alleen tekst</vt:lpstr>
      <vt:lpstr>Lege slide van voorbeeld 1</vt:lpstr>
      <vt:lpstr>Voorbeeld 2 – 2/3 tekst, 1/3 beeld</vt:lpstr>
      <vt:lpstr>Lege slide van voorbeeld 2</vt:lpstr>
      <vt:lpstr>Voorbeeld 3 – 3/4 tekst, 1/4 beeld</vt:lpstr>
      <vt:lpstr>Lege slide van voorbeeld 3</vt:lpstr>
      <vt:lpstr>Voorbeeld 4 – 1/2 tekst, 1/2 beeld</vt:lpstr>
      <vt:lpstr>Lege slide van voorbeeld 4</vt:lpstr>
      <vt:lpstr>Voorbeeld 5 – alleen beeld</vt:lpstr>
      <vt:lpstr>Lege slide van voorbeeld 5</vt:lpstr>
      <vt:lpstr>Afsluiting</vt:lpstr>
    </vt:vector>
  </TitlesOfParts>
  <Company>ISSC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presentatie</dc:title>
  <dc:creator>Smittenaar, C.J.A.</dc:creator>
  <cp:lastModifiedBy>Sluijs, J. van der</cp:lastModifiedBy>
  <cp:revision>26</cp:revision>
  <dcterms:created xsi:type="dcterms:W3CDTF">2019-09-16T08:49:31Z</dcterms:created>
  <dcterms:modified xsi:type="dcterms:W3CDTF">2019-11-26T09:14:41Z</dcterms:modified>
</cp:coreProperties>
</file>